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43CFD-74F3-4D43-BFE7-4A981A4A9BCD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EE1D-64C3-4FB8-92E1-274CA4636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401C-8EC1-40E7-8806-F2626AE392E8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BDAC-48C9-482E-A1B3-C530AB291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B5A2-5EFB-470F-833E-0A2C47A0891C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F1A6-6209-4BEA-970A-4BCD85F65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DD7C-4D65-4749-ACA1-C8D052396C4C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DD06-E089-4A7B-B869-D51A58164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04C2-40F1-4FE1-B46A-589FAE46AA7E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4474-51F0-45EC-9CFA-06B79CF1A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811F-FDE4-4E58-B83A-30DE7185576A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97AE-2CE3-435A-B71C-71769E89B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ECC9-687C-44A9-B8E2-34C0AE1CA3AA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3EEB-4C9B-4A32-81A0-09364C557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ADB-C52D-4274-867F-3E3589588048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D17E-794D-4505-AE0C-999B9EAD8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6D81-7F4E-4B90-AB18-CF89DDE115A1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B7B7-6BB5-4052-BF71-D99955EAB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7965F-63EF-431C-85CA-0852E6D202F3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9E4B-EB79-4D9D-BEAD-D221593A0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8506-80F7-48DA-BEE5-7BBEAB9DDCAD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B1B5-4BE2-41D0-92DC-5A5C7EE4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E1F5A9-C1DA-4EA0-8087-9298CDD30CA0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586EFA-D2F8-49AE-BFCA-C047F909B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 descr="J028321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абличка 8"/>
          <p:cNvSpPr/>
          <p:nvPr/>
        </p:nvSpPr>
        <p:spPr>
          <a:xfrm>
            <a:off x="500034" y="500042"/>
            <a:ext cx="3714776" cy="1200152"/>
          </a:xfrm>
          <a:prstGeom prst="plaqu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Тема: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642910" y="2714620"/>
            <a:ext cx="8001056" cy="3571900"/>
          </a:xfrm>
          <a:prstGeom prst="plaque">
            <a:avLst/>
          </a:prstGeom>
          <a:gradFill>
            <a:gsLst>
              <a:gs pos="0">
                <a:srgbClr val="FFFF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u="sng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Анализ стихотворения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u="sng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"Я пришёл к тебе с приветом..." </a:t>
            </a:r>
            <a:endParaRPr lang="ru-RU" sz="5400" b="1" i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admin\Рабочий стол\Портфель\Мои рисунки\анимированные картинки\2d96a03c396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4857784" cy="642942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Я пришел к тебе с приветом,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Рассказать, что солнце встало,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Что оно горячим светом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По листам затрепетало;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Рассказать, что лес проснулся,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Весь проснулся, веткой каждой,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Каждой птицей встрепенулся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И весенней полон жаждой;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Рассказать, что с той же страстью,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Как вчера, пришел я снова,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Что душа все так же счастью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И тебе служить готова;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Рассказать, что отовсюду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На меня весельем веет,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Что не знаю сам, что буду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Петь - но только песня зреет.</a:t>
            </a:r>
          </a:p>
          <a:p>
            <a:pPr>
              <a:defRPr/>
            </a:pP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                                              </a:t>
            </a:r>
            <a:r>
              <a:rPr lang="ru-RU" sz="2000" b="1" i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admin\Рабочий стол\Портфель\Мои рисунки\анимированные картинки\6a71af11c27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абличка 2"/>
          <p:cNvSpPr/>
          <p:nvPr/>
        </p:nvSpPr>
        <p:spPr>
          <a:xfrm>
            <a:off x="642910" y="428604"/>
            <a:ext cx="7858180" cy="914400"/>
          </a:xfrm>
          <a:prstGeom prst="plaqu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schemeClr val="accent6">
                <a:lumMod val="40000"/>
                <a:lumOff val="60000"/>
                <a:alpha val="20000"/>
              </a:scheme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Композиция стихотворения</a:t>
            </a:r>
          </a:p>
        </p:txBody>
      </p:sp>
      <p:sp>
        <p:nvSpPr>
          <p:cNvPr id="4" name="Табличка 3"/>
          <p:cNvSpPr/>
          <p:nvPr/>
        </p:nvSpPr>
        <p:spPr>
          <a:xfrm>
            <a:off x="357158" y="1571612"/>
            <a:ext cx="8501122" cy="5000660"/>
          </a:xfrm>
          <a:prstGeom prst="plaque">
            <a:avLst>
              <a:gd name="adj" fmla="val 32491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Одно предложение, грамматические основы – двусоставные предложения, присутствует элемент перечисления.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:\Documents and Settings\admin\Рабочий стол\Портфель\Мои рисунки\анимированные картинки\4703bd1c9d1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ручное управление 5"/>
          <p:cNvSpPr/>
          <p:nvPr/>
        </p:nvSpPr>
        <p:spPr>
          <a:xfrm>
            <a:off x="0" y="428604"/>
            <a:ext cx="6000760" cy="1143008"/>
          </a:xfrm>
          <a:prstGeom prst="flowChartManualOperati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schemeClr val="accent6">
                <a:lumMod val="20000"/>
                <a:lumOff val="80000"/>
                <a:alpha val="20000"/>
              </a:scheme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тема стихотворения</a:t>
            </a:r>
          </a:p>
        </p:txBody>
      </p:sp>
      <p:pic>
        <p:nvPicPr>
          <p:cNvPr id="7" name="Рисунок 6" descr="strelki02.gif"/>
          <p:cNvPicPr>
            <a:picLocks noChangeAspect="1"/>
          </p:cNvPicPr>
          <p:nvPr/>
        </p:nvPicPr>
        <p:blipFill>
          <a:blip r:embed="rId3" cstate="print">
            <a:lum bright="22000" contrast="36000"/>
          </a:blip>
          <a:stretch>
            <a:fillRect/>
          </a:stretch>
        </p:blipFill>
        <p:spPr>
          <a:xfrm rot="5400000">
            <a:off x="2071670" y="2071678"/>
            <a:ext cx="1714512" cy="714380"/>
          </a:xfrm>
          <a:prstGeom prst="rect">
            <a:avLst/>
          </a:prstGeom>
          <a:effectLst>
            <a:outerShdw blurRad="76200" dir="18900000" sy="23000" kx="-1200000" algn="bl" rotWithShape="0">
              <a:schemeClr val="accent6">
                <a:lumMod val="20000"/>
                <a:lumOff val="80000"/>
                <a:alpha val="20000"/>
              </a:scheme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8" name="Блок-схема: ручное управление 7"/>
          <p:cNvSpPr/>
          <p:nvPr/>
        </p:nvSpPr>
        <p:spPr>
          <a:xfrm>
            <a:off x="0" y="3357562"/>
            <a:ext cx="8715404" cy="3143272"/>
          </a:xfrm>
          <a:prstGeom prst="flowChartManualOperati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schemeClr val="accent6">
                <a:lumMod val="20000"/>
                <a:lumOff val="80000"/>
                <a:alpha val="20000"/>
              </a:scheme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Любовь…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о любви не сказано ни слова! Чувство тончайшее, а потому словами не выразимое. Так о любви до Фета ещё никто не писал.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Documents and Settings\admin\Рабочий стол\Портфель\Мои рисунки\анимированные картинки\393307_4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абличка 2"/>
          <p:cNvSpPr/>
          <p:nvPr/>
        </p:nvSpPr>
        <p:spPr>
          <a:xfrm>
            <a:off x="285720" y="357166"/>
            <a:ext cx="8643998" cy="1143008"/>
          </a:xfrm>
          <a:prstGeom prst="plaqu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Изобразительно-выразительные средства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842090" cy="5500702"/>
          </a:xfrm>
          <a:prstGeom prst="rect">
            <a:avLst/>
          </a:prstGeom>
        </p:spPr>
        <p:txBody>
          <a:bodyPr vert="wordArtVert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метафоры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244334"/>
            <a:ext cx="607223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«горячим светом»</a:t>
            </a:r>
          </a:p>
        </p:txBody>
      </p:sp>
      <p:pic>
        <p:nvPicPr>
          <p:cNvPr id="6" name="Рисунок 5" descr="36.gif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8000" contrast="26000"/>
          </a:blip>
          <a:stretch>
            <a:fillRect/>
          </a:stretch>
        </p:blipFill>
        <p:spPr>
          <a:xfrm>
            <a:off x="1214414" y="3357562"/>
            <a:ext cx="1585914" cy="6858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C:\Documents and Settings\admin\Рабочий стол\Портфель\Мои рисунки\анимированные картинки\538870c04c2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696024" cy="6858000"/>
          </a:xfrm>
          <a:prstGeom prst="rect">
            <a:avLst/>
          </a:prstGeom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олицетворения</a:t>
            </a:r>
          </a:p>
        </p:txBody>
      </p:sp>
      <p:pic>
        <p:nvPicPr>
          <p:cNvPr id="4" name="Рисунок 3" descr="36.gif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6000" contrast="61000"/>
          </a:blip>
          <a:stretch>
            <a:fillRect/>
          </a:stretch>
        </p:blipFill>
        <p:spPr>
          <a:xfrm>
            <a:off x="1357290" y="785794"/>
            <a:ext cx="1585914" cy="685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36.gif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6000" contrast="61000"/>
          </a:blip>
          <a:stretch>
            <a:fillRect/>
          </a:stretch>
        </p:blipFill>
        <p:spPr>
          <a:xfrm>
            <a:off x="1500166" y="2500306"/>
            <a:ext cx="1585914" cy="685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36.gif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6000" contrast="61000"/>
          </a:blip>
          <a:stretch>
            <a:fillRect/>
          </a:stretch>
        </p:blipFill>
        <p:spPr>
          <a:xfrm>
            <a:off x="1357290" y="4857760"/>
            <a:ext cx="1585914" cy="685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3071802" y="642918"/>
            <a:ext cx="446256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«солнце встало,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затрепетало»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86050" y="2285992"/>
            <a:ext cx="6143668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ru-RU" sz="4000" b="1" i="1" dirty="0">
                <a:ln>
                  <a:solidFill>
                    <a:srgbClr val="FFFF00"/>
                  </a:solidFill>
                </a:ln>
                <a:solidFill>
                  <a:srgbClr val="0099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Times New Roman" pitchFamily="18" charset="0"/>
                <a:cs typeface="Courier New" pitchFamily="49" charset="0"/>
              </a:rPr>
              <a:t>«лес проснулся, весь проснулся, встрепенулся и</a:t>
            </a:r>
            <a:r>
              <a:rPr lang="ru-RU" sz="4000" b="1" i="1" dirty="0">
                <a:ln>
                  <a:solidFill>
                    <a:srgbClr val="FFFF00"/>
                  </a:solidFill>
                </a:ln>
                <a:solidFill>
                  <a:srgbClr val="0099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Times New Roman" pitchFamily="18" charset="0"/>
              </a:rPr>
              <a:t>  весенней полон жаждой»</a:t>
            </a:r>
            <a:endParaRPr lang="ru-RU" sz="4000" b="1" i="1" dirty="0">
              <a:ln>
                <a:solidFill>
                  <a:srgbClr val="FFFF00"/>
                </a:solidFill>
              </a:ln>
              <a:solidFill>
                <a:srgbClr val="0099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75" y="4786313"/>
            <a:ext cx="420211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«песня зреет»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C:\Documents and Settings\admin\Рабочий стол\Портфель\Мои рисунки\анимированные картинки\priroda0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1061316" cy="5500702"/>
          </a:xfrm>
          <a:prstGeom prst="rect">
            <a:avLst/>
          </a:prstGeom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эпитет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500306"/>
            <a:ext cx="493359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«весенней жаждой»</a:t>
            </a:r>
          </a:p>
        </p:txBody>
      </p:sp>
      <p:pic>
        <p:nvPicPr>
          <p:cNvPr id="5" name="Рисунок 4" descr="36.gif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6000" contrast="61000"/>
          </a:blip>
          <a:stretch>
            <a:fillRect/>
          </a:stretch>
        </p:blipFill>
        <p:spPr>
          <a:xfrm rot="2555457">
            <a:off x="1165859" y="1589170"/>
            <a:ext cx="1585914" cy="685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7643834" y="214290"/>
            <a:ext cx="915122" cy="6643710"/>
          </a:xfrm>
          <a:prstGeom prst="rect">
            <a:avLst/>
          </a:prstGeom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цветопись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8" name="Рисунок 7" descr="36.gif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6000" contrast="61000"/>
          </a:blip>
          <a:stretch>
            <a:fillRect/>
          </a:stretch>
        </p:blipFill>
        <p:spPr>
          <a:xfrm rot="8713572">
            <a:off x="6197590" y="4320081"/>
            <a:ext cx="1585914" cy="685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429124" y="3857628"/>
            <a:ext cx="2000232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Солнце, свет, листья, лес, весна 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Documents and Settings\admin\Рабочий стол\Портфель\Мои рисунки\анимированные картинки\priroda0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800" b="1" i="1" spc="150" dirty="0">
                <a:ln w="11430"/>
                <a:solidFill>
                  <a:srgbClr val="F8F8F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Мы видим, что подлинное назначение настоящей поэзии как раз и состоит в том, чтобы пробуждать в человеке Человека, делать его тоньше, чище, добрее.</a:t>
            </a:r>
            <a:endParaRPr lang="ru-RU" sz="4800" b="1" i="1" spc="150" dirty="0">
              <a:ln w="11430"/>
              <a:solidFill>
                <a:srgbClr val="F8F8F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225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Админ</cp:lastModifiedBy>
  <cp:revision>16</cp:revision>
  <dcterms:created xsi:type="dcterms:W3CDTF">2008-02-13T11:41:38Z</dcterms:created>
  <dcterms:modified xsi:type="dcterms:W3CDTF">2022-03-20T11:32:21Z</dcterms:modified>
</cp:coreProperties>
</file>